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8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47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21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1979129"/>
            <a:ext cx="6858000" cy="340177"/>
          </a:xfrm>
        </p:spPr>
        <p:txBody>
          <a:bodyPr>
            <a:normAutofit/>
          </a:bodyPr>
          <a:lstStyle>
            <a:lvl1pPr marL="0" indent="0" algn="ctr">
              <a:buNone/>
              <a:defRPr lang="fr-BE" sz="2000" b="0" i="0" u="none" strike="noStrike" smtClean="0"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BE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This </a:t>
            </a:r>
            <a:r>
              <a:rPr lang="fr-BE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certificate</a:t>
            </a:r>
            <a:r>
              <a:rPr lang="fr-BE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fr-BE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recognises</a:t>
            </a:r>
            <a:r>
              <a:rPr lang="fr-BE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fr-BE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that</a:t>
            </a:r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801295B-3D4C-AB49-BFBF-CBD936C3C2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3000" y="2319306"/>
            <a:ext cx="6858000" cy="752580"/>
          </a:xfrm>
        </p:spPr>
        <p:txBody>
          <a:bodyPr/>
          <a:lstStyle>
            <a:lvl1pPr algn="ctr">
              <a:defRPr sz="3500" b="1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Name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3F099A-C140-4142-9C55-23749B36F3B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94351"/>
            <a:ext cx="9144000" cy="6469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56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9CC6E2C-6216-8243-A4C0-76F69ABEA41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94351"/>
            <a:ext cx="9144000" cy="646929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1979129"/>
            <a:ext cx="6858000" cy="340177"/>
          </a:xfrm>
        </p:spPr>
        <p:txBody>
          <a:bodyPr>
            <a:normAutofit/>
          </a:bodyPr>
          <a:lstStyle>
            <a:lvl1pPr marL="0" indent="0" algn="ctr">
              <a:buNone/>
              <a:defRPr lang="fr-BE" sz="2000" b="0" i="0" u="none" strike="noStrike" smtClean="0"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BE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This </a:t>
            </a:r>
            <a:r>
              <a:rPr lang="fr-BE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certificate</a:t>
            </a:r>
            <a:r>
              <a:rPr lang="fr-BE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fr-BE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recognises</a:t>
            </a:r>
            <a:r>
              <a:rPr lang="fr-BE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fr-BE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that</a:t>
            </a:r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801295B-3D4C-AB49-BFBF-CBD936C3C2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3000" y="2319306"/>
            <a:ext cx="6858000" cy="752580"/>
          </a:xfrm>
        </p:spPr>
        <p:txBody>
          <a:bodyPr/>
          <a:lstStyle>
            <a:lvl1pPr algn="ctr">
              <a:defRPr sz="3500" b="1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682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B4A87-1E82-0740-BB49-6520F7FAAA9C}" type="datetimeFigureOut">
              <a:rPr lang="fr-FR" smtClean="0"/>
              <a:t>14/01/2022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4EBA9-05DF-504F-A3C0-ADC49DF545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7366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5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2">
            <a:extLst>
              <a:ext uri="{FF2B5EF4-FFF2-40B4-BE49-F238E27FC236}">
                <a16:creationId xmlns:a16="http://schemas.microsoft.com/office/drawing/2014/main" id="{716429B8-848C-F14F-B99F-B2D2E7EDFDAC}"/>
              </a:ext>
            </a:extLst>
          </p:cNvPr>
          <p:cNvSpPr txBox="1">
            <a:spLocks/>
          </p:cNvSpPr>
          <p:nvPr/>
        </p:nvSpPr>
        <p:spPr>
          <a:xfrm>
            <a:off x="598721" y="3749688"/>
            <a:ext cx="8288382" cy="7051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fr-BE" sz="2000" b="0" i="0" u="none" strike="noStrike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6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 actively participating in coding event</a:t>
            </a:r>
            <a:endParaRPr lang="fr-BE" sz="160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AA30A730-322E-844E-BE13-44AA7B7D8A9F}"/>
              </a:ext>
            </a:extLst>
          </p:cNvPr>
          <p:cNvSpPr txBox="1">
            <a:spLocks/>
          </p:cNvSpPr>
          <p:nvPr/>
        </p:nvSpPr>
        <p:spPr>
          <a:xfrm>
            <a:off x="598720" y="1979129"/>
            <a:ext cx="8288382" cy="6809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fr-BE" sz="2000" b="0" i="0" u="none" strike="noStrike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dirty="0">
                <a:solidFill>
                  <a:srgbClr val="000000"/>
                </a:solidFill>
                <a:latin typeface="Calibri" panose="020F0502020204030204" pitchFamily="34" charset="0"/>
              </a:rPr>
              <a:t>This </a:t>
            </a:r>
            <a:r>
              <a:rPr lang="fr-BE" dirty="0" err="1">
                <a:solidFill>
                  <a:srgbClr val="000000"/>
                </a:solidFill>
                <a:latin typeface="Calibri" panose="020F0502020204030204" pitchFamily="34" charset="0"/>
              </a:rPr>
              <a:t>certificate</a:t>
            </a:r>
            <a:r>
              <a:rPr lang="fr-BE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fr-BE" dirty="0" err="1"/>
              <a:t>recognises</a:t>
            </a:r>
            <a:r>
              <a:rPr lang="fr-BE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fr-BE" dirty="0" err="1">
                <a:solidFill>
                  <a:srgbClr val="000000"/>
                </a:solidFill>
                <a:latin typeface="Calibri" panose="020F0502020204030204" pitchFamily="34" charset="0"/>
              </a:rPr>
              <a:t>that</a:t>
            </a:r>
            <a:endParaRPr lang="fr-BE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3E6686A5-6EBB-1948-A03D-2C166689E1AC}"/>
              </a:ext>
            </a:extLst>
          </p:cNvPr>
          <p:cNvSpPr txBox="1">
            <a:spLocks/>
          </p:cNvSpPr>
          <p:nvPr/>
        </p:nvSpPr>
        <p:spPr>
          <a:xfrm>
            <a:off x="598720" y="2857527"/>
            <a:ext cx="8288382" cy="6826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fr-BE" sz="2000" b="0" i="0" u="none" strike="noStrike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fr-BE" sz="1600" dirty="0"/>
              <a:t>has </a:t>
            </a:r>
            <a:r>
              <a:rPr lang="fr-BE" sz="1600" dirty="0" err="1"/>
              <a:t>developed</a:t>
            </a:r>
            <a:r>
              <a:rPr lang="fr-BE" sz="1600" dirty="0"/>
              <a:t> essential </a:t>
            </a:r>
            <a:r>
              <a:rPr lang="fr-BE" sz="1600" dirty="0" err="1"/>
              <a:t>computational</a:t>
            </a:r>
            <a:r>
              <a:rPr lang="fr-BE" sz="1600" dirty="0"/>
              <a:t> </a:t>
            </a:r>
            <a:r>
              <a:rPr lang="fr-BE" sz="1600" dirty="0" err="1"/>
              <a:t>thinking</a:t>
            </a:r>
            <a:r>
              <a:rPr lang="fr-BE" sz="1600" dirty="0"/>
              <a:t> </a:t>
            </a:r>
            <a:r>
              <a:rPr lang="fr-BE" sz="1600" dirty="0" err="1"/>
              <a:t>skills</a:t>
            </a:r>
            <a:r>
              <a:rPr lang="fr-BE" sz="1600" dirty="0"/>
              <a:t> </a:t>
            </a:r>
            <a:br>
              <a:rPr lang="fr-BE" sz="1600" dirty="0"/>
            </a:br>
            <a:r>
              <a:rPr lang="fr-BE" sz="1600" dirty="0"/>
              <a:t>and </a:t>
            </a:r>
            <a:r>
              <a:rPr lang="fr-BE" sz="1600" dirty="0" err="1"/>
              <a:t>contributed</a:t>
            </a:r>
            <a:r>
              <a:rPr lang="fr-BE" sz="1600" dirty="0"/>
              <a:t> to the </a:t>
            </a:r>
            <a:r>
              <a:rPr lang="fr-BE" sz="1600" dirty="0" err="1"/>
              <a:t>success</a:t>
            </a:r>
            <a:r>
              <a:rPr lang="fr-BE" sz="1600" dirty="0"/>
              <a:t> of</a:t>
            </a:r>
            <a:br>
              <a:rPr lang="en-US" sz="1600" dirty="0"/>
            </a:br>
            <a:endParaRPr lang="fr-BE" sz="16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75D2AFF-19FB-F847-904F-0D00CD191C24}"/>
              </a:ext>
            </a:extLst>
          </p:cNvPr>
          <p:cNvSpPr txBox="1">
            <a:spLocks/>
          </p:cNvSpPr>
          <p:nvPr/>
        </p:nvSpPr>
        <p:spPr>
          <a:xfrm>
            <a:off x="598720" y="2319306"/>
            <a:ext cx="8288382" cy="752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5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Name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3BAA061C-C9C3-514B-9BF2-10797EAB957C}"/>
              </a:ext>
            </a:extLst>
          </p:cNvPr>
          <p:cNvSpPr txBox="1">
            <a:spLocks/>
          </p:cNvSpPr>
          <p:nvPr/>
        </p:nvSpPr>
        <p:spPr>
          <a:xfrm>
            <a:off x="598720" y="3384929"/>
            <a:ext cx="8288382" cy="467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fr-BE" sz="2000" b="0" i="0" u="none" strike="noStrike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EU Code Week 2022</a:t>
            </a:r>
            <a:endParaRPr lang="fr-BE" dirty="0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B34C10F9-CA23-0A4A-AC29-2AC8C0945569}"/>
              </a:ext>
            </a:extLst>
          </p:cNvPr>
          <p:cNvSpPr txBox="1">
            <a:spLocks/>
          </p:cNvSpPr>
          <p:nvPr/>
        </p:nvSpPr>
        <p:spPr>
          <a:xfrm>
            <a:off x="598720" y="4068566"/>
            <a:ext cx="8288382" cy="3401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fr-BE" sz="2000" b="0" i="0" u="none" strike="noStrike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sz="1600" dirty="0">
                <a:solidFill>
                  <a:schemeClr val="tx2"/>
                </a:solidFill>
              </a:rPr>
              <a:t>Activity Name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EE065DE1-7099-CF4A-ACBF-7B1E17C2033B}"/>
              </a:ext>
            </a:extLst>
          </p:cNvPr>
          <p:cNvSpPr txBox="1">
            <a:spLocks/>
          </p:cNvSpPr>
          <p:nvPr/>
        </p:nvSpPr>
        <p:spPr>
          <a:xfrm>
            <a:off x="4125073" y="4938306"/>
            <a:ext cx="1235676" cy="3401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fr-BE" sz="2000" b="0" i="0" u="none" strike="noStrike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sz="1000" dirty="0"/>
              <a:t>DD/MM/YY</a:t>
            </a:r>
          </a:p>
        </p:txBody>
      </p:sp>
    </p:spTree>
    <p:extLst>
      <p:ext uri="{BB962C8B-B14F-4D97-AF65-F5344CB8AC3E}">
        <p14:creationId xmlns:p14="http://schemas.microsoft.com/office/powerpoint/2010/main" val="10382413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ersonnalisé ">
      <a:dk1>
        <a:srgbClr val="000000"/>
      </a:dk1>
      <a:lt1>
        <a:srgbClr val="FFFFFF"/>
      </a:lt1>
      <a:dk2>
        <a:srgbClr val="E25330"/>
      </a:dk2>
      <a:lt2>
        <a:srgbClr val="E7E6E6"/>
      </a:lt2>
      <a:accent1>
        <a:srgbClr val="E25330"/>
      </a:accent1>
      <a:accent2>
        <a:srgbClr val="F8DE1A"/>
      </a:accent2>
      <a:accent3>
        <a:srgbClr val="F8AE4E"/>
      </a:accent3>
      <a:accent4>
        <a:srgbClr val="E72887"/>
      </a:accent4>
      <a:accent5>
        <a:srgbClr val="902C87"/>
      </a:accent5>
      <a:accent6>
        <a:srgbClr val="675BA3"/>
      </a:accent6>
      <a:hlink>
        <a:srgbClr val="41378D"/>
      </a:hlink>
      <a:folHlink>
        <a:srgbClr val="75CCF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U Code Week Participation Certificate" id="{BCD6DF2C-3803-472C-9239-F5C39624E97A}" vid="{B23B8475-3117-4360-AEE3-3226E2D8816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0BA3EA1FE41A48A631AA12CEBB2FF0" ma:contentTypeVersion="13" ma:contentTypeDescription="Create a new document." ma:contentTypeScope="" ma:versionID="d6971516bc40f1697ff5bb75a7395526">
  <xsd:schema xmlns:xsd="http://www.w3.org/2001/XMLSchema" xmlns:xs="http://www.w3.org/2001/XMLSchema" xmlns:p="http://schemas.microsoft.com/office/2006/metadata/properties" xmlns:ns2="28ed548b-06d4-4d5d-ada0-bc6201e4ab8f" xmlns:ns3="3df8c997-6be4-4ad3-bcd7-b437e60cf1dd" targetNamespace="http://schemas.microsoft.com/office/2006/metadata/properties" ma:root="true" ma:fieldsID="1bf3b8e6effffea838a885a85e2f2d8d" ns2:_="" ns3:_="">
    <xsd:import namespace="28ed548b-06d4-4d5d-ada0-bc6201e4ab8f"/>
    <xsd:import namespace="3df8c997-6be4-4ad3-bcd7-b437e60cf1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ed548b-06d4-4d5d-ada0-bc6201e4ab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f8c997-6be4-4ad3-bcd7-b437e60cf1dd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37B9FBA-770C-4FD7-B161-57E56E78AD5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1F48157-E7B5-4889-88A1-5FFF3D2765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4A87FA7-C3E1-4B34-A6F9-376AE183F9AA}"/>
</file>

<file path=docProps/app.xml><?xml version="1.0" encoding="utf-8"?>
<Properties xmlns="http://schemas.openxmlformats.org/officeDocument/2006/extended-properties" xmlns:vt="http://schemas.openxmlformats.org/officeDocument/2006/docPropsVTypes">
  <Template>Thème Office</Template>
  <TotalTime>2</TotalTime>
  <Words>36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Ryoko Abe</dc:creator>
  <cp:lastModifiedBy>Ryoko Abe</cp:lastModifiedBy>
  <cp:revision>1</cp:revision>
  <cp:lastPrinted>2019-05-21T11:59:15Z</cp:lastPrinted>
  <dcterms:created xsi:type="dcterms:W3CDTF">2022-01-14T09:25:21Z</dcterms:created>
  <dcterms:modified xsi:type="dcterms:W3CDTF">2022-01-14T09:27:53Z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0x0101006F0BA3EA1FE41A48A631AA12CEBB2FF0</vt:lpwstr>
  </property>
</Properties>
</file>